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1283" r:id="rId2"/>
    <p:sldId id="1284" r:id="rId3"/>
    <p:sldId id="486" r:id="rId4"/>
    <p:sldId id="1285" r:id="rId5"/>
    <p:sldId id="1157" r:id="rId6"/>
    <p:sldId id="1080" r:id="rId7"/>
    <p:sldId id="1081" r:id="rId8"/>
    <p:sldId id="1059" r:id="rId9"/>
    <p:sldId id="1079" r:id="rId10"/>
    <p:sldId id="1084" r:id="rId11"/>
    <p:sldId id="1088" r:id="rId12"/>
    <p:sldId id="1062" r:id="rId13"/>
    <p:sldId id="1064" r:id="rId14"/>
    <p:sldId id="1065" r:id="rId15"/>
    <p:sldId id="1066" r:id="rId16"/>
    <p:sldId id="1076" r:id="rId17"/>
    <p:sldId id="1068" r:id="rId18"/>
    <p:sldId id="1067" r:id="rId19"/>
    <p:sldId id="1069" r:id="rId20"/>
    <p:sldId id="1085" r:id="rId21"/>
    <p:sldId id="1070" r:id="rId22"/>
    <p:sldId id="1071" r:id="rId23"/>
    <p:sldId id="1073" r:id="rId24"/>
    <p:sldId id="1077" r:id="rId25"/>
    <p:sldId id="1078" r:id="rId26"/>
    <p:sldId id="1074" r:id="rId27"/>
    <p:sldId id="1075" r:id="rId28"/>
    <p:sldId id="1063" r:id="rId29"/>
    <p:sldId id="1086" r:id="rId30"/>
    <p:sldId id="1072" r:id="rId31"/>
    <p:sldId id="1152" r:id="rId32"/>
    <p:sldId id="1153" r:id="rId33"/>
    <p:sldId id="1154" r:id="rId34"/>
    <p:sldId id="1082" r:id="rId35"/>
    <p:sldId id="1058" r:id="rId36"/>
    <p:sldId id="1287" r:id="rId37"/>
    <p:sldId id="507" r:id="rId38"/>
    <p:sldId id="128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7"/>
    <p:restoredTop sz="94231"/>
  </p:normalViewPr>
  <p:slideViewPr>
    <p:cSldViewPr snapToGrid="0" snapToObjects="1">
      <p:cViewPr varScale="1">
        <p:scale>
          <a:sx n="97" d="100"/>
          <a:sy n="9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3:23:50.341"/>
    </inkml:context>
    <inkml:brush xml:id="br0">
      <inkml:brushProperty name="width" value="0.35" units="cm"/>
      <inkml:brushProperty name="height" value="2.1" units="cm"/>
      <inkml:brushProperty name="color" value="#FFC001"/>
      <inkml:brushProperty name="inkEffects" value="pencil"/>
    </inkml:brush>
  </inkml:definitions>
  <inkml:trace contextRef="#ctx0" brushRef="#br0">0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9D44-0B94-1A41-A2E9-E342EBA60B6F}" type="datetimeFigureOut">
              <a:t>18.03.25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19B-09B3-434F-8E37-E1744C8EDF9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40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6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69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9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84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0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97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652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64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819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27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579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910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33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73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9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18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28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4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15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40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41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55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Schockela gewannen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D069F-08C6-934A-85F7-EC05F1332BF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9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21BDD-3BB2-EA4B-872A-C02298F43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509170-33E3-AF41-AE5E-1725FC3B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7B342-312B-EE43-A857-43AB5C7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118F3A-5327-5F4D-8D33-CAFD26B3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C80F-A0D4-E846-BF73-0DE480C9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79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61FBB-2DC4-C44F-95D1-3CDA91FD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C680D-625E-FE4F-8319-30DC96C4D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E88BCF-1128-1841-9A2E-97D4BB76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5843CD-CAC8-1F4F-8742-4CAD6917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7141C-C04C-A346-B24E-8C530909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9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3AFCD3-A796-FF4C-9828-4B9C356A7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861054-6459-C142-ACB8-303C9F41A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3FA59-E36E-0C4B-B199-2A40A61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2136E-E2A2-CF46-9AEC-3DA68B61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26E8A-B5A4-0747-90E2-A344A9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59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2DB5-1484-744C-A017-74F475C5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0CEBC-07EA-A748-AAC1-D98EF653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C653E-9326-744D-B685-C3B5FFDE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323446-EC7D-5841-AB4A-280F27E2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304F4-97DE-7044-BF18-667980A5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88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ADFDE-C413-424D-AEDF-ED93BD01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2C675-C099-B440-8054-DCC82FF4B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59EAB-92F0-BD47-9818-A2766328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4F0D81-8ADF-5C41-BA91-576C662D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0D53F-DEF4-F343-A8F0-36884267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57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18584-A2CC-164F-9395-7A1968E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3C826-6C03-164A-A3A8-E9106E682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30C6AA-3FDD-AD47-8EFD-EDBF54288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FB1958-2341-1549-A420-2FD5FD47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BF4060-4A93-454A-B77E-E495BFCB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F4DB88-5E90-5449-A763-41CB8A51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1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19FA1-54C7-DC42-9472-F68EFFE9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11291B-A44A-5D4A-8D58-600C8AF1D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4F1B1D-70C3-D848-8FF5-1AAD2881C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0FA312-613A-BF4C-A562-C1AD83124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F36C86-1F29-064C-8B32-B7B5A9E80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3B428B-2060-5D4C-8454-2B45A3BE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DD2F49-132C-3343-A31A-8BA301C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B29E7-AA05-0B4F-B490-16FEF2EE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7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1DB33-E936-4A40-8913-2B2FD2A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DF963A-607C-C042-8E9E-DB242C63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23FF83-2386-684C-A8CE-59545101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175047-9DF6-824D-8C0E-0C40CD8F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06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E77FCE-DEEA-1C4B-9710-99A95D50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97293F-8780-0D45-A6BE-92BE42A6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F227B1-DA84-5242-B607-901C63EB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0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47460-CAC9-3842-A861-7EAB4A61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387-88B5-5348-BAF4-C7D3867F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11AAA2-B171-2347-B625-3A8F18D2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6B94D0-4981-F04A-9D1E-68C93D33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9BA93-52CB-BE4A-81D4-ACC3B571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9BBFBB-AC46-7B41-AC32-3419ECF2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37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875-155D-1F40-B0D1-7D39629C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480782-1ACC-7C44-B964-BD2A64EC7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F5F9F2-5B41-694F-8BDA-200D8FD8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24AF21-C056-5744-B7E8-89D8CC12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78DA26-7691-E74E-AABE-B4D2CB8B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5FBCE0-98F1-B042-A25A-932E3697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91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606349-5594-DF4A-92C9-06AEE333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32ADE7-1FD3-7C4B-98FE-BCF00943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38067C-4BE7-D740-94FD-729A0FBBB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BEB29-704D-9047-AFF6-337FCD0DFDA4}" type="datetimeFigureOut">
              <a:t>18.03.25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718372-FC74-2740-BACC-69DFDE0DE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4BE3C5-3586-CE48-A710-E43DD80A0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BFDA-932D-654F-B848-32F161BC54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90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14:cNvPr>
              <p14:cNvContentPartPr/>
              <p14:nvPr/>
            </p14:nvContentPartPr>
            <p14:xfrm>
              <a:off x="5939169" y="4366652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B667B5-E543-B14F-A6D2-FD1F2C19A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169" y="3988652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E491ECE7-5402-5F2D-2AFD-DC15FA6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97" y="1541255"/>
            <a:ext cx="7042938" cy="1970563"/>
          </a:xfrm>
          <a:prstGeom prst="rect">
            <a:avLst/>
          </a:prstGeom>
        </p:spPr>
      </p:pic>
      <p:pic>
        <p:nvPicPr>
          <p:cNvPr id="4" name="Grafik 3" descr="Ein Bild, das Grafiken, Schrift, Grafikdesign, Clipart enthält.&#10;&#10;Automatisch generierte Beschreibung">
            <a:extLst>
              <a:ext uri="{FF2B5EF4-FFF2-40B4-BE49-F238E27FC236}">
                <a16:creationId xmlns:a16="http://schemas.microsoft.com/office/drawing/2014/main" id="{798186C4-C909-3B88-CB3E-DC0BD49274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3" b="4975"/>
          <a:stretch/>
        </p:blipFill>
        <p:spPr>
          <a:xfrm>
            <a:off x="722236" y="846923"/>
            <a:ext cx="3496733" cy="3193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2690A-37A7-98F6-A2B9-B25B9D059D34}"/>
              </a:ext>
            </a:extLst>
          </p:cNvPr>
          <p:cNvSpPr txBox="1"/>
          <p:nvPr/>
        </p:nvSpPr>
        <p:spPr>
          <a:xfrm>
            <a:off x="4337569" y="6244133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A1 Lëtzebuergesch – Tessy Feyder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5511DBF-14ED-70DA-AC2E-0F53750F90CD}"/>
              </a:ext>
            </a:extLst>
          </p:cNvPr>
          <p:cNvSpPr txBox="1">
            <a:spLocks/>
          </p:cNvSpPr>
          <p:nvPr/>
        </p:nvSpPr>
        <p:spPr>
          <a:xfrm>
            <a:off x="2470603" y="4366652"/>
            <a:ext cx="7250793" cy="16836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b-LU" sz="4800" b="1" u="sng" dirty="0"/>
              <a:t>A1</a:t>
            </a:r>
            <a:br>
              <a:rPr lang="lb-LU" sz="4800" b="1" u="sng" dirty="0"/>
            </a:br>
            <a:br>
              <a:rPr lang="lb-LU" sz="2000" dirty="0"/>
            </a:br>
            <a:r>
              <a:rPr lang="lb-LU" sz="2000" dirty="0"/>
              <a:t>Lëtzebuerg, den 18. Mäerz 2025</a:t>
            </a:r>
          </a:p>
        </p:txBody>
      </p:sp>
    </p:spTree>
    <p:extLst>
      <p:ext uri="{BB962C8B-B14F-4D97-AF65-F5344CB8AC3E}">
        <p14:creationId xmlns:p14="http://schemas.microsoft.com/office/powerpoint/2010/main" val="741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8D4D79-E273-C74B-B686-82DF1B64F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994" y="1280028"/>
            <a:ext cx="4902994" cy="2028825"/>
          </a:xfrm>
          <a:prstGeom prst="rect">
            <a:avLst/>
          </a:prstGeom>
        </p:spPr>
      </p:pic>
      <p:pic>
        <p:nvPicPr>
          <p:cNvPr id="9" name="Wer wird Millionär Soundtracks [1] - Intro-Sound.mp3" descr="Wer wird Millionär Soundtracks [1] - Intro-Sound.mp3">
            <a:hlinkClick r:id="" action="ppaction://media"/>
            <a:extLst>
              <a:ext uri="{FF2B5EF4-FFF2-40B4-BE49-F238E27FC236}">
                <a16:creationId xmlns:a16="http://schemas.microsoft.com/office/drawing/2014/main" id="{11B8F9E1-8D7A-6942-8C58-7CD09476A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92734" y="2902454"/>
            <a:ext cx="812800" cy="8128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2E9F8E-669D-7D05-33A2-7DB116511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745" y="3549148"/>
            <a:ext cx="3705491" cy="30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418667" y="27770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78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562115" y="4541846"/>
            <a:ext cx="8202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/>
              <a:t>aachtasiwwenzeg</a:t>
            </a:r>
          </a:p>
        </p:txBody>
      </p:sp>
    </p:spTree>
    <p:extLst>
      <p:ext uri="{BB962C8B-B14F-4D97-AF65-F5344CB8AC3E}">
        <p14:creationId xmlns:p14="http://schemas.microsoft.com/office/powerpoint/2010/main" val="41396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418667" y="27770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63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092100" y="4453468"/>
            <a:ext cx="63317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/>
              <a:t>dräiasiechzeg</a:t>
            </a:r>
          </a:p>
        </p:txBody>
      </p:sp>
    </p:spTree>
    <p:extLst>
      <p:ext uri="{BB962C8B-B14F-4D97-AF65-F5344CB8AC3E}">
        <p14:creationId xmlns:p14="http://schemas.microsoft.com/office/powerpoint/2010/main" val="8013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31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962701" y="4639115"/>
            <a:ext cx="5959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eenandrësseg</a:t>
            </a:r>
          </a:p>
        </p:txBody>
      </p:sp>
    </p:spTree>
    <p:extLst>
      <p:ext uri="{BB962C8B-B14F-4D97-AF65-F5344CB8AC3E}">
        <p14:creationId xmlns:p14="http://schemas.microsoft.com/office/powerpoint/2010/main" val="25082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92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962701" y="4639115"/>
            <a:ext cx="63484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zweeannonzeg</a:t>
            </a:r>
          </a:p>
        </p:txBody>
      </p:sp>
    </p:spTree>
    <p:extLst>
      <p:ext uri="{BB962C8B-B14F-4D97-AF65-F5344CB8AC3E}">
        <p14:creationId xmlns:p14="http://schemas.microsoft.com/office/powerpoint/2010/main" val="316438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46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962701" y="4639115"/>
            <a:ext cx="638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sechsavéierzeg</a:t>
            </a:r>
          </a:p>
        </p:txBody>
      </p:sp>
    </p:spTree>
    <p:extLst>
      <p:ext uri="{BB962C8B-B14F-4D97-AF65-F5344CB8AC3E}">
        <p14:creationId xmlns:p14="http://schemas.microsoft.com/office/powerpoint/2010/main" val="54036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815932" y="4825382"/>
            <a:ext cx="22531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eelef</a:t>
            </a:r>
          </a:p>
        </p:txBody>
      </p:sp>
    </p:spTree>
    <p:extLst>
      <p:ext uri="{BB962C8B-B14F-4D97-AF65-F5344CB8AC3E}">
        <p14:creationId xmlns:p14="http://schemas.microsoft.com/office/powerpoint/2010/main" val="20683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50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5011634" y="4672364"/>
            <a:ext cx="26949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fofzeg</a:t>
            </a:r>
          </a:p>
        </p:txBody>
      </p:sp>
    </p:spTree>
    <p:extLst>
      <p:ext uri="{BB962C8B-B14F-4D97-AF65-F5344CB8AC3E}">
        <p14:creationId xmlns:p14="http://schemas.microsoft.com/office/powerpoint/2010/main" val="296970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22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962701" y="4639115"/>
            <a:ext cx="6877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zweeanzwanzeg</a:t>
            </a:r>
          </a:p>
        </p:txBody>
      </p:sp>
    </p:spTree>
    <p:extLst>
      <p:ext uri="{BB962C8B-B14F-4D97-AF65-F5344CB8AC3E}">
        <p14:creationId xmlns:p14="http://schemas.microsoft.com/office/powerpoint/2010/main" val="2497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77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130540" y="4647582"/>
            <a:ext cx="76095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siwenasiwwenzeg</a:t>
            </a:r>
          </a:p>
        </p:txBody>
      </p:sp>
    </p:spTree>
    <p:extLst>
      <p:ext uri="{BB962C8B-B14F-4D97-AF65-F5344CB8AC3E}">
        <p14:creationId xmlns:p14="http://schemas.microsoft.com/office/powerpoint/2010/main" val="11531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9E2D-0AF1-830D-9443-EE5F9C41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9FBAA17-A2B8-E33C-3F5F-123ABD248D6D}"/>
              </a:ext>
            </a:extLst>
          </p:cNvPr>
          <p:cNvSpPr txBox="1"/>
          <p:nvPr/>
        </p:nvSpPr>
        <p:spPr>
          <a:xfrm>
            <a:off x="2836558" y="2536335"/>
            <a:ext cx="8113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6600" dirty="0"/>
              <a:t>Blended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8729DE-D831-72CB-74E1-F719A540AC4D}"/>
              </a:ext>
            </a:extLst>
          </p:cNvPr>
          <p:cNvSpPr/>
          <p:nvPr/>
        </p:nvSpPr>
        <p:spPr>
          <a:xfrm>
            <a:off x="339893" y="1909915"/>
            <a:ext cx="10178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LU" sz="2800" dirty="0">
                <a:latin typeface="Helvetica" pitchFamily="2" charset="0"/>
              </a:rPr>
              <a:t>    </a:t>
            </a:r>
            <a:endParaRPr lang="de-LU" sz="2800" dirty="0">
              <a:effectLst/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6982B9-C320-DB5B-06DE-44E4AF86C2E4}"/>
              </a:ext>
            </a:extLst>
          </p:cNvPr>
          <p:cNvSpPr/>
          <p:nvPr/>
        </p:nvSpPr>
        <p:spPr>
          <a:xfrm>
            <a:off x="172779" y="175499"/>
            <a:ext cx="117404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CH" sz="2800" b="1" dirty="0" err="1"/>
              <a:t>Widderhuelung: Blended Learning: D’Vakanz</a:t>
            </a:r>
            <a:endParaRPr lang="fr-CH" sz="28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D6F62A-F953-0EDF-8682-A17B552A5372}"/>
              </a:ext>
            </a:extLst>
          </p:cNvPr>
          <p:cNvSpPr txBox="1"/>
          <p:nvPr/>
        </p:nvSpPr>
        <p:spPr>
          <a:xfrm>
            <a:off x="4078778" y="3978363"/>
            <a:ext cx="811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3200" dirty="0"/>
              <a:t>Hutt Dir Froen?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C21618-D4B8-0138-37E4-F3F63390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094" y="3590310"/>
            <a:ext cx="3147906" cy="30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97</a:t>
            </a:r>
          </a:p>
          <a:p>
            <a:endParaRPr lang="de-DE" sz="115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4CADBF-1F13-D142-3504-E2613583E6B0}"/>
              </a:ext>
            </a:extLst>
          </p:cNvPr>
          <p:cNvSpPr txBox="1"/>
          <p:nvPr/>
        </p:nvSpPr>
        <p:spPr>
          <a:xfrm>
            <a:off x="1224693" y="4378277"/>
            <a:ext cx="943559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siwenannonzeg</a:t>
            </a:r>
          </a:p>
        </p:txBody>
      </p:sp>
    </p:spTree>
    <p:extLst>
      <p:ext uri="{BB962C8B-B14F-4D97-AF65-F5344CB8AC3E}">
        <p14:creationId xmlns:p14="http://schemas.microsoft.com/office/powerpoint/2010/main" val="98880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19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237445" y="4689297"/>
            <a:ext cx="3717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nonzéng</a:t>
            </a:r>
          </a:p>
        </p:txBody>
      </p:sp>
    </p:spTree>
    <p:extLst>
      <p:ext uri="{BB962C8B-B14F-4D97-AF65-F5344CB8AC3E}">
        <p14:creationId xmlns:p14="http://schemas.microsoft.com/office/powerpoint/2010/main" val="21587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855915" y="4824764"/>
            <a:ext cx="1733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39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103158" y="28024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53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550586" y="4841697"/>
            <a:ext cx="47838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dräiafofzeg</a:t>
            </a:r>
          </a:p>
        </p:txBody>
      </p:sp>
    </p:spTree>
    <p:extLst>
      <p:ext uri="{BB962C8B-B14F-4D97-AF65-F5344CB8AC3E}">
        <p14:creationId xmlns:p14="http://schemas.microsoft.com/office/powerpoint/2010/main" val="14581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103158" y="280246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530821" y="4790897"/>
            <a:ext cx="2076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eent</a:t>
            </a:r>
          </a:p>
        </p:txBody>
      </p:sp>
    </p:spTree>
    <p:extLst>
      <p:ext uri="{BB962C8B-B14F-4D97-AF65-F5344CB8AC3E}">
        <p14:creationId xmlns:p14="http://schemas.microsoft.com/office/powerpoint/2010/main" val="18116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103158" y="28024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96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2695735" y="4664515"/>
            <a:ext cx="649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sechsannonzeg</a:t>
            </a:r>
          </a:p>
        </p:txBody>
      </p:sp>
    </p:spTree>
    <p:extLst>
      <p:ext uri="{BB962C8B-B14F-4D97-AF65-F5344CB8AC3E}">
        <p14:creationId xmlns:p14="http://schemas.microsoft.com/office/powerpoint/2010/main" val="138771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103158" y="28024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81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550586" y="4841697"/>
            <a:ext cx="594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eenanachtzeg</a:t>
            </a:r>
          </a:p>
        </p:txBody>
      </p:sp>
    </p:spTree>
    <p:extLst>
      <p:ext uri="{BB962C8B-B14F-4D97-AF65-F5344CB8AC3E}">
        <p14:creationId xmlns:p14="http://schemas.microsoft.com/office/powerpoint/2010/main" val="19368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103158" y="2802467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893452" y="4824763"/>
            <a:ext cx="20980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zéng</a:t>
            </a:r>
          </a:p>
        </p:txBody>
      </p:sp>
    </p:spTree>
    <p:extLst>
      <p:ext uri="{BB962C8B-B14F-4D97-AF65-F5344CB8AC3E}">
        <p14:creationId xmlns:p14="http://schemas.microsoft.com/office/powerpoint/2010/main" val="22391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418667" y="2777067"/>
            <a:ext cx="2425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175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646620" y="4672363"/>
            <a:ext cx="11234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honnertfënnefasiwwenzeg</a:t>
            </a:r>
          </a:p>
        </p:txBody>
      </p:sp>
    </p:spTree>
    <p:extLst>
      <p:ext uri="{BB962C8B-B14F-4D97-AF65-F5344CB8AC3E}">
        <p14:creationId xmlns:p14="http://schemas.microsoft.com/office/powerpoint/2010/main" val="8572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242566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123</a:t>
            </a:r>
          </a:p>
          <a:p>
            <a:endParaRPr lang="de-DE" sz="115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130540" y="464758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8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4CADBF-1F13-D142-3504-E2613583E6B0}"/>
              </a:ext>
            </a:extLst>
          </p:cNvPr>
          <p:cNvSpPr txBox="1"/>
          <p:nvPr/>
        </p:nvSpPr>
        <p:spPr>
          <a:xfrm>
            <a:off x="772779" y="4524471"/>
            <a:ext cx="109061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/>
              <a:t>honnertdräianzwanzeg</a:t>
            </a:r>
          </a:p>
        </p:txBody>
      </p:sp>
    </p:spTree>
    <p:extLst>
      <p:ext uri="{BB962C8B-B14F-4D97-AF65-F5344CB8AC3E}">
        <p14:creationId xmlns:p14="http://schemas.microsoft.com/office/powerpoint/2010/main" val="5855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646120-5BDA-D04D-8AE1-36BE6BC09437}"/>
              </a:ext>
            </a:extLst>
          </p:cNvPr>
          <p:cNvSpPr txBox="1"/>
          <p:nvPr/>
        </p:nvSpPr>
        <p:spPr>
          <a:xfrm>
            <a:off x="-51871" y="1098153"/>
            <a:ext cx="11969076" cy="383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 sz="2400">
                <a:effectLst/>
              </a:rPr>
              <a:t> </a:t>
            </a:r>
            <a:endParaRPr lang="fr-CH" sz="2400" b="1" dirty="0"/>
          </a:p>
          <a:p>
            <a:pPr lvl="2"/>
            <a:endParaRPr lang="fr-CH" sz="3200" b="1" dirty="0"/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>
                <a:highlight>
                  <a:srgbClr val="FFFF00"/>
                </a:highlight>
              </a:rPr>
              <a:t>D’</a:t>
            </a:r>
            <a:r>
              <a:rPr lang="fr-CH" sz="3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Zuelen</a:t>
            </a:r>
            <a:r>
              <a:rPr lang="fr-CH" sz="3200" dirty="0">
                <a:highlight>
                  <a:srgbClr val="FFFF00"/>
                </a:highlight>
              </a:rPr>
              <a:t> nennen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/>
              <a:t>Eng </a:t>
            </a:r>
            <a:r>
              <a:rPr lang="fr-CH" sz="3200" dirty="0">
                <a:solidFill>
                  <a:srgbClr val="BE3385"/>
                </a:solidFill>
              </a:rPr>
              <a:t>Rechnung</a:t>
            </a:r>
            <a:r>
              <a:rPr lang="fr-CH" sz="3200" dirty="0"/>
              <a:t> maachen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 err="1"/>
              <a:t>Seng</a:t>
            </a:r>
            <a:r>
              <a:rPr lang="fr-CH" sz="3200" dirty="0"/>
              <a:t> </a:t>
            </a:r>
            <a:r>
              <a:rPr lang="fr-CH" sz="3200" dirty="0" err="1">
                <a:solidFill>
                  <a:srgbClr val="BE3385"/>
                </a:solidFill>
              </a:rPr>
              <a:t>Telefonsnummer</a:t>
            </a:r>
            <a:r>
              <a:rPr lang="fr-CH" sz="3200" dirty="0">
                <a:solidFill>
                  <a:srgbClr val="BE3385"/>
                </a:solidFill>
              </a:rPr>
              <a:t> </a:t>
            </a:r>
            <a:r>
              <a:rPr lang="fr-CH" sz="3200" dirty="0" err="1"/>
              <a:t>soen</a:t>
            </a:r>
            <a:r>
              <a:rPr lang="fr-CH" sz="3200" dirty="0"/>
              <a:t> an </a:t>
            </a:r>
            <a:r>
              <a:rPr lang="fr-CH" sz="3200" dirty="0" err="1"/>
              <a:t>eng</a:t>
            </a:r>
            <a:r>
              <a:rPr lang="fr-CH" sz="3200" dirty="0"/>
              <a:t> </a:t>
            </a:r>
            <a:r>
              <a:rPr lang="fr-CH" sz="3200" dirty="0" err="1">
                <a:solidFill>
                  <a:srgbClr val="BE3385"/>
                </a:solidFill>
              </a:rPr>
              <a:t>Persoun</a:t>
            </a:r>
            <a:r>
              <a:rPr lang="fr-CH" sz="3200" dirty="0"/>
              <a:t> </a:t>
            </a:r>
            <a:r>
              <a:rPr lang="fr-CH" sz="3200" dirty="0" err="1"/>
              <a:t>duerno</a:t>
            </a:r>
            <a:r>
              <a:rPr lang="fr-CH" sz="3200" dirty="0"/>
              <a:t> </a:t>
            </a:r>
            <a:r>
              <a:rPr lang="fr-CH" sz="3200" dirty="0" err="1"/>
              <a:t>froen</a:t>
            </a:r>
          </a:p>
          <a:p>
            <a:pPr marL="914400" lvl="1" indent="-4572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fr-CH" sz="3200" dirty="0"/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50AFE7-ACCE-604D-91A4-757C290F90AF}"/>
              </a:ext>
            </a:extLst>
          </p:cNvPr>
          <p:cNvSpPr txBox="1"/>
          <p:nvPr/>
        </p:nvSpPr>
        <p:spPr>
          <a:xfrm>
            <a:off x="278245" y="262438"/>
            <a:ext cx="1163896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Wat maache mir haut?</a:t>
            </a:r>
            <a:endParaRPr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2C83D1-A665-1BC2-3DE9-EFB39C6C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957" y="4690604"/>
            <a:ext cx="4044043" cy="21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4342267" y="2785534"/>
            <a:ext cx="2425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444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470181" y="4875564"/>
            <a:ext cx="1157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/>
              <a:t>véierhonnertvéieravéierzeg</a:t>
            </a:r>
          </a:p>
        </p:txBody>
      </p:sp>
    </p:spTree>
    <p:extLst>
      <p:ext uri="{BB962C8B-B14F-4D97-AF65-F5344CB8AC3E}">
        <p14:creationId xmlns:p14="http://schemas.microsoft.com/office/powerpoint/2010/main" val="37807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242566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928</a:t>
            </a:r>
          </a:p>
          <a:p>
            <a:endParaRPr lang="de-DE" sz="115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130540" y="464758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8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4CADBF-1F13-D142-3504-E2613583E6B0}"/>
              </a:ext>
            </a:extLst>
          </p:cNvPr>
          <p:cNvSpPr txBox="1"/>
          <p:nvPr/>
        </p:nvSpPr>
        <p:spPr>
          <a:xfrm>
            <a:off x="772779" y="4524471"/>
            <a:ext cx="1122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/>
              <a:t>nénghonnertaachtanzwanzeg</a:t>
            </a:r>
          </a:p>
        </p:txBody>
      </p:sp>
    </p:spTree>
    <p:extLst>
      <p:ext uri="{BB962C8B-B14F-4D97-AF65-F5344CB8AC3E}">
        <p14:creationId xmlns:p14="http://schemas.microsoft.com/office/powerpoint/2010/main" val="31679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242566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451</a:t>
            </a:r>
          </a:p>
          <a:p>
            <a:endParaRPr lang="de-DE" sz="115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130540" y="464758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8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4CADBF-1F13-D142-3504-E2613583E6B0}"/>
              </a:ext>
            </a:extLst>
          </p:cNvPr>
          <p:cNvSpPr txBox="1"/>
          <p:nvPr/>
        </p:nvSpPr>
        <p:spPr>
          <a:xfrm>
            <a:off x="1507115" y="4601415"/>
            <a:ext cx="9177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/>
              <a:t>véierhonnerteenafofzeg</a:t>
            </a:r>
          </a:p>
        </p:txBody>
      </p:sp>
    </p:spTree>
    <p:extLst>
      <p:ext uri="{BB962C8B-B14F-4D97-AF65-F5344CB8AC3E}">
        <p14:creationId xmlns:p14="http://schemas.microsoft.com/office/powerpoint/2010/main" val="40148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7BD00CF-C96B-2939-CC25-51F159A40C1D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8FE13-C13D-C3C7-1966-BAFFABD29B76}"/>
              </a:ext>
            </a:extLst>
          </p:cNvPr>
          <p:cNvSpPr txBox="1"/>
          <p:nvPr/>
        </p:nvSpPr>
        <p:spPr>
          <a:xfrm>
            <a:off x="5256667" y="2785534"/>
            <a:ext cx="242566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/>
              <a:t>912</a:t>
            </a:r>
          </a:p>
          <a:p>
            <a:endParaRPr lang="de-DE" sz="115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1EF2F4-6826-B026-985A-90C7968F6B0C}"/>
              </a:ext>
            </a:extLst>
          </p:cNvPr>
          <p:cNvSpPr txBox="1"/>
          <p:nvPr/>
        </p:nvSpPr>
        <p:spPr>
          <a:xfrm>
            <a:off x="3130540" y="464758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8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4CADBF-1F13-D142-3504-E2613583E6B0}"/>
              </a:ext>
            </a:extLst>
          </p:cNvPr>
          <p:cNvSpPr txBox="1"/>
          <p:nvPr/>
        </p:nvSpPr>
        <p:spPr>
          <a:xfrm>
            <a:off x="1507115" y="4601415"/>
            <a:ext cx="771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/>
              <a:t>nénghonnertzwielef</a:t>
            </a:r>
          </a:p>
        </p:txBody>
      </p:sp>
    </p:spTree>
    <p:extLst>
      <p:ext uri="{BB962C8B-B14F-4D97-AF65-F5344CB8AC3E}">
        <p14:creationId xmlns:p14="http://schemas.microsoft.com/office/powerpoint/2010/main" val="339431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646120-5BDA-D04D-8AE1-36BE6BC09437}"/>
              </a:ext>
            </a:extLst>
          </p:cNvPr>
          <p:cNvSpPr txBox="1"/>
          <p:nvPr/>
        </p:nvSpPr>
        <p:spPr>
          <a:xfrm>
            <a:off x="0" y="880722"/>
            <a:ext cx="11969076" cy="563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sz="2400" b="1" dirty="0">
                <a:solidFill>
                  <a:schemeClr val="accent6"/>
                </a:solidFill>
              </a:rPr>
              <a:t>Kapitel</a:t>
            </a:r>
            <a:r>
              <a:rPr lang="fr-CH" sz="2400" b="1" dirty="0"/>
              <a:t> 2: </a:t>
            </a:r>
            <a:r>
              <a:rPr lang="de-DE" sz="2400" b="1"/>
              <a:t>Op eng ganz einfach </a:t>
            </a:r>
            <a:r>
              <a:rPr lang="de-DE" sz="2400" b="1">
                <a:solidFill>
                  <a:srgbClr val="BE3385"/>
                </a:solidFill>
              </a:rPr>
              <a:t>Manéier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Informatiounen </a:t>
            </a:r>
            <a:r>
              <a:rPr lang="de-DE" sz="2400" b="1"/>
              <a:t>zu senger </a:t>
            </a:r>
            <a:r>
              <a:rPr lang="de-DE" sz="2400" b="1">
                <a:solidFill>
                  <a:srgbClr val="BE3385"/>
                </a:solidFill>
              </a:rPr>
              <a:t>Persoun</a:t>
            </a:r>
            <a:r>
              <a:rPr lang="de-DE" sz="2400" b="1"/>
              <a:t> ginn an duerno froen</a:t>
            </a:r>
            <a:r>
              <a:rPr lang="de-LU">
                <a:effectLst/>
              </a:rPr>
              <a:t> </a:t>
            </a:r>
            <a:endParaRPr lang="fr-CH" b="1" dirty="0">
              <a:effectLst/>
            </a:endParaRPr>
          </a:p>
          <a:p>
            <a:pPr lvl="1"/>
            <a:endParaRPr lang="fr-CH" sz="2800" b="1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00FFFF"/>
                </a:highlight>
              </a:rPr>
              <a:t>D’</a:t>
            </a:r>
            <a:r>
              <a:rPr lang="fr-CH" sz="24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Zuelen</a:t>
            </a:r>
            <a:r>
              <a:rPr lang="fr-CH" sz="2400" dirty="0">
                <a:highlight>
                  <a:srgbClr val="00FFFF"/>
                </a:highlight>
              </a:rPr>
              <a:t> nennen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highlight>
                  <a:srgbClr val="FFFF00"/>
                </a:highlight>
              </a:rPr>
              <a:t>Eng Rechnung maachen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Telefonsnummer</a:t>
            </a:r>
            <a:r>
              <a:rPr lang="fr-CH" sz="2400" dirty="0">
                <a:solidFill>
                  <a:srgbClr val="BE3385"/>
                </a:solidFill>
              </a:rPr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Wochendeeg</a:t>
            </a:r>
            <a:r>
              <a:rPr lang="fr-CH" sz="2400" dirty="0" err="1"/>
              <a:t> an d’</a:t>
            </a:r>
            <a:r>
              <a:rPr lang="fr-CH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Joreszäiten</a:t>
            </a:r>
            <a:r>
              <a:rPr lang="fr-CH" sz="2400" dirty="0" err="1"/>
              <a:t> nennen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Säin</a:t>
            </a:r>
            <a:r>
              <a:rPr lang="fr-CH" sz="2400" dirty="0"/>
              <a:t> </a:t>
            </a:r>
            <a:r>
              <a:rPr lang="fr-CH" sz="2400" dirty="0">
                <a:solidFill>
                  <a:schemeClr val="accent1"/>
                </a:solidFill>
              </a:rPr>
              <a:t>Alter</a:t>
            </a:r>
            <a:r>
              <a:rPr lang="fr-CH" sz="2400" dirty="0"/>
              <a:t> a </a:t>
            </a:r>
            <a:r>
              <a:rPr lang="fr-CH" sz="2400" dirty="0" err="1"/>
              <a:t>säi</a:t>
            </a:r>
            <a:r>
              <a:rPr lang="fr-CH" sz="2400" dirty="0"/>
              <a:t> </a:t>
            </a:r>
            <a:r>
              <a:rPr lang="fr-CH" sz="2400" dirty="0" err="1">
                <a:solidFill>
                  <a:schemeClr val="accent1"/>
                </a:solidFill>
              </a:rPr>
              <a:t>Gebuertsdag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>
                <a:solidFill>
                  <a:srgbClr val="BE3385"/>
                </a:solidFill>
              </a:rPr>
              <a:t>E-Mail-</a:t>
            </a:r>
            <a:r>
              <a:rPr lang="fr-CH" sz="2400" dirty="0" err="1">
                <a:solidFill>
                  <a:srgbClr val="BE3385"/>
                </a:solidFill>
              </a:rPr>
              <a:t>Adress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/>
              <a:t>Seng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Familljesituatioun</a:t>
            </a:r>
            <a:r>
              <a:rPr lang="fr-CH" sz="2400" dirty="0"/>
              <a:t> </a:t>
            </a:r>
            <a:r>
              <a:rPr lang="fr-CH" sz="2400" dirty="0" err="1"/>
              <a:t>soen</a:t>
            </a:r>
            <a:r>
              <a:rPr lang="fr-CH" sz="2400" dirty="0"/>
              <a:t> an </a:t>
            </a:r>
            <a:r>
              <a:rPr lang="fr-CH" sz="2400" dirty="0" err="1"/>
              <a:t>eng</a:t>
            </a:r>
            <a:r>
              <a:rPr lang="fr-CH" sz="2400" dirty="0"/>
              <a:t> </a:t>
            </a:r>
            <a:r>
              <a:rPr lang="fr-CH" sz="2400" dirty="0" err="1">
                <a:solidFill>
                  <a:srgbClr val="BE3385"/>
                </a:solidFill>
              </a:rPr>
              <a:t>Persoun</a:t>
            </a:r>
            <a:r>
              <a:rPr lang="fr-CH" sz="2400" dirty="0"/>
              <a:t> </a:t>
            </a:r>
            <a:r>
              <a:rPr lang="fr-CH" sz="2400" dirty="0" err="1"/>
              <a:t>duerno</a:t>
            </a:r>
            <a:r>
              <a:rPr lang="fr-CH" sz="2400" dirty="0"/>
              <a:t> </a:t>
            </a:r>
            <a:r>
              <a:rPr lang="fr-CH" sz="2400" dirty="0" err="1"/>
              <a:t>froen</a:t>
            </a:r>
            <a:endParaRPr lang="fr-CH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50AFE7-ACCE-604D-91A4-757C290F90AF}"/>
              </a:ext>
            </a:extLst>
          </p:cNvPr>
          <p:cNvSpPr txBox="1"/>
          <p:nvPr/>
        </p:nvSpPr>
        <p:spPr>
          <a:xfrm>
            <a:off x="198035" y="78263"/>
            <a:ext cx="11771041" cy="524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800" b="1" dirty="0"/>
              <a:t>Wat maache mir haut?</a:t>
            </a:r>
            <a:endParaRPr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E53CEB-A6B7-3E4F-98E4-0E05E1FC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84" y="1588167"/>
            <a:ext cx="1924801" cy="21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CF1728-35DC-364B-8471-276C5D69C7ED}"/>
              </a:ext>
            </a:extLst>
          </p:cNvPr>
          <p:cNvSpPr txBox="1"/>
          <p:nvPr/>
        </p:nvSpPr>
        <p:spPr>
          <a:xfrm>
            <a:off x="311734" y="1228397"/>
            <a:ext cx="438523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+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 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plus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–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>
                <a:highlight>
                  <a:srgbClr val="00FF00"/>
                </a:highlight>
              </a:rPr>
              <a:t> minus </a:t>
            </a:r>
            <a:r>
              <a:rPr lang="de-DE" sz="4000">
                <a:highlight>
                  <a:srgbClr val="00FFFF"/>
                </a:highlight>
              </a:rPr>
              <a:t>dräi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x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mol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/>
          </a:p>
          <a:p>
            <a:endParaRPr lang="de-DE" sz="40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7419A1-4A00-4045-AFA8-960FF0D1E831}"/>
              </a:ext>
            </a:extLst>
          </p:cNvPr>
          <p:cNvSpPr txBox="1"/>
          <p:nvPr/>
        </p:nvSpPr>
        <p:spPr>
          <a:xfrm>
            <a:off x="5374767" y="1285720"/>
            <a:ext cx="62458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: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gedeelt duerch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endParaRPr lang="de-DE" sz="4000"/>
          </a:p>
          <a:p>
            <a:endParaRPr lang="de-DE" sz="40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4C9323-29A0-2643-ACCA-F4DDE1DFAB5D}"/>
              </a:ext>
            </a:extLst>
          </p:cNvPr>
          <p:cNvSpPr txBox="1"/>
          <p:nvPr/>
        </p:nvSpPr>
        <p:spPr>
          <a:xfrm>
            <a:off x="7764718" y="5000969"/>
            <a:ext cx="44010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A: Wat ass fënnef plus zwee?</a:t>
            </a:r>
          </a:p>
          <a:p>
            <a:endParaRPr lang="de-DE" sz="2800"/>
          </a:p>
          <a:p>
            <a:r>
              <a:rPr lang="de-DE" sz="2800"/>
              <a:t>B: Dat ass siwen.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5716A4-847A-4E42-8BC6-AFF89C95E822}"/>
              </a:ext>
            </a:extLst>
          </p:cNvPr>
          <p:cNvSpPr txBox="1"/>
          <p:nvPr/>
        </p:nvSpPr>
        <p:spPr>
          <a:xfrm>
            <a:off x="5374767" y="4352329"/>
            <a:ext cx="461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Maacht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Rechnungen </a:t>
            </a:r>
            <a:r>
              <a:rPr lang="de-DE" sz="2800" b="1"/>
              <a:t>zu zwee!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10FF77-1034-A746-82A1-84C75FED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00" y="5107590"/>
            <a:ext cx="2163402" cy="12783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C8570E-4550-7048-9322-844C57EBB950}"/>
              </a:ext>
            </a:extLst>
          </p:cNvPr>
          <p:cNvSpPr txBox="1"/>
          <p:nvPr/>
        </p:nvSpPr>
        <p:spPr>
          <a:xfrm>
            <a:off x="299284" y="5473612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D3D2AB-0DFC-1448-A1A7-34B58B3EA3DC}"/>
              </a:ext>
            </a:extLst>
          </p:cNvPr>
          <p:cNvSpPr txBox="1"/>
          <p:nvPr/>
        </p:nvSpPr>
        <p:spPr>
          <a:xfrm>
            <a:off x="280578" y="4613939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DC55134-E8C3-844E-BAF4-3B75C073D0DB}"/>
              </a:ext>
            </a:extLst>
          </p:cNvPr>
          <p:cNvSpPr txBox="1"/>
          <p:nvPr/>
        </p:nvSpPr>
        <p:spPr>
          <a:xfrm>
            <a:off x="5304052" y="192930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5B5CEB-6579-8448-8CB9-BC75E5DB3BD8}"/>
              </a:ext>
            </a:extLst>
          </p:cNvPr>
          <p:cNvSpPr txBox="1"/>
          <p:nvPr/>
        </p:nvSpPr>
        <p:spPr>
          <a:xfrm>
            <a:off x="391469" y="3676851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5C32F5-7ACC-CC48-BF21-195E8BA737F6}"/>
              </a:ext>
            </a:extLst>
          </p:cNvPr>
          <p:cNvSpPr txBox="1"/>
          <p:nvPr/>
        </p:nvSpPr>
        <p:spPr>
          <a:xfrm>
            <a:off x="280578" y="2678348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694DA8-66A0-1747-8259-F18D9999C8B8}"/>
              </a:ext>
            </a:extLst>
          </p:cNvPr>
          <p:cNvSpPr txBox="1"/>
          <p:nvPr/>
        </p:nvSpPr>
        <p:spPr>
          <a:xfrm>
            <a:off x="5082747" y="122839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9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3BE47-7B10-27C7-491F-2F0C5E4A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08C098-705E-FF7B-33B9-0AF6BF222AFC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8BA725-5B13-1150-9B42-FA945C06DD1E}"/>
              </a:ext>
            </a:extLst>
          </p:cNvPr>
          <p:cNvSpPr txBox="1"/>
          <p:nvPr/>
        </p:nvSpPr>
        <p:spPr>
          <a:xfrm>
            <a:off x="311734" y="1228397"/>
            <a:ext cx="438523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+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 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plus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–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>
                <a:highlight>
                  <a:srgbClr val="00FF00"/>
                </a:highlight>
              </a:rPr>
              <a:t> minus </a:t>
            </a:r>
            <a:r>
              <a:rPr lang="de-DE" sz="4000">
                <a:highlight>
                  <a:srgbClr val="00FFFF"/>
                </a:highlight>
              </a:rPr>
              <a:t>dräi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x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mol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/>
          </a:p>
          <a:p>
            <a:endParaRPr lang="de-DE" sz="40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A676F1-5603-43F4-61E3-916A313FAB9F}"/>
              </a:ext>
            </a:extLst>
          </p:cNvPr>
          <p:cNvSpPr txBox="1"/>
          <p:nvPr/>
        </p:nvSpPr>
        <p:spPr>
          <a:xfrm>
            <a:off x="5374767" y="1285720"/>
            <a:ext cx="62458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highlight>
                  <a:srgbClr val="FFFF00"/>
                </a:highlight>
              </a:rPr>
              <a:t>6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: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3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=</a:t>
            </a:r>
          </a:p>
          <a:p>
            <a:r>
              <a:rPr lang="de-DE" sz="4000">
                <a:highlight>
                  <a:srgbClr val="FFFF00"/>
                </a:highlight>
              </a:rPr>
              <a:t>sechs</a:t>
            </a:r>
            <a:r>
              <a:rPr lang="de-DE" sz="4000"/>
              <a:t> </a:t>
            </a:r>
            <a:r>
              <a:rPr lang="de-DE" sz="4000">
                <a:highlight>
                  <a:srgbClr val="00FF00"/>
                </a:highlight>
              </a:rPr>
              <a:t>gedeelt duerch</a:t>
            </a:r>
            <a:r>
              <a:rPr lang="de-DE" sz="4000"/>
              <a:t> </a:t>
            </a:r>
            <a:r>
              <a:rPr lang="de-DE" sz="4000">
                <a:highlight>
                  <a:srgbClr val="00FFFF"/>
                </a:highlight>
              </a:rPr>
              <a:t>dräi</a:t>
            </a:r>
            <a:r>
              <a:rPr lang="de-DE" sz="4000"/>
              <a:t> </a:t>
            </a:r>
            <a:r>
              <a:rPr lang="de-DE" sz="4000">
                <a:highlight>
                  <a:srgbClr val="FF00FF"/>
                </a:highlight>
              </a:rPr>
              <a:t>ass</a:t>
            </a:r>
          </a:p>
          <a:p>
            <a:endParaRPr lang="de-DE" sz="4000">
              <a:highlight>
                <a:srgbClr val="FF00FF"/>
              </a:highlight>
            </a:endParaRPr>
          </a:p>
          <a:p>
            <a:endParaRPr lang="de-DE" sz="4000"/>
          </a:p>
          <a:p>
            <a:endParaRPr lang="de-DE" sz="40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0D4C9F-6251-D176-D0D5-A1B40F6544B0}"/>
              </a:ext>
            </a:extLst>
          </p:cNvPr>
          <p:cNvSpPr txBox="1"/>
          <p:nvPr/>
        </p:nvSpPr>
        <p:spPr>
          <a:xfrm>
            <a:off x="7764718" y="5000969"/>
            <a:ext cx="44010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A: Wat ass fënnef plus zwee?</a:t>
            </a:r>
          </a:p>
          <a:p>
            <a:endParaRPr lang="de-DE" sz="2800"/>
          </a:p>
          <a:p>
            <a:r>
              <a:rPr lang="de-DE" sz="2800"/>
              <a:t>B: Dat ass siwen.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182F3B-8922-2A32-A1E9-BDECEBEF63D1}"/>
              </a:ext>
            </a:extLst>
          </p:cNvPr>
          <p:cNvSpPr txBox="1"/>
          <p:nvPr/>
        </p:nvSpPr>
        <p:spPr>
          <a:xfrm>
            <a:off x="5374767" y="4352329"/>
            <a:ext cx="461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Maacht </a:t>
            </a:r>
            <a:r>
              <a:rPr lang="de-DE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Rechnungen </a:t>
            </a:r>
            <a:r>
              <a:rPr lang="de-DE" sz="2800" b="1"/>
              <a:t>zu zwee!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D4C2E0B-9842-06A8-2872-BE56BECB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00" y="5107590"/>
            <a:ext cx="2163402" cy="1278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2C513E5-9860-9458-7836-5C5AB7EEE1C7}"/>
              </a:ext>
            </a:extLst>
          </p:cNvPr>
          <p:cNvSpPr txBox="1"/>
          <p:nvPr/>
        </p:nvSpPr>
        <p:spPr>
          <a:xfrm>
            <a:off x="5304052" y="192930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716198-73A3-5E10-C484-3269B3EF8007}"/>
              </a:ext>
            </a:extLst>
          </p:cNvPr>
          <p:cNvSpPr txBox="1"/>
          <p:nvPr/>
        </p:nvSpPr>
        <p:spPr>
          <a:xfrm>
            <a:off x="5082747" y="122839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82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116800" y="80801"/>
            <a:ext cx="120752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89283B-7C1D-C4D7-35F4-621FAFD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45872"/>
            <a:ext cx="10891157" cy="61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75CB-437F-DA16-68BE-1313340B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E9E00BB-42B5-F46E-994C-1C1719FF6551}"/>
              </a:ext>
            </a:extLst>
          </p:cNvPr>
          <p:cNvSpPr txBox="1"/>
          <p:nvPr/>
        </p:nvSpPr>
        <p:spPr>
          <a:xfrm>
            <a:off x="410715" y="1518672"/>
            <a:ext cx="18117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fr-CH" sz="3600" b="1" dirty="0"/>
              <a:t>3+2</a:t>
            </a:r>
          </a:p>
          <a:p>
            <a:pPr marL="457200" indent="-457200">
              <a:buAutoNum type="arabicPeriod"/>
            </a:pPr>
            <a:r>
              <a:rPr lang="fr-CH" sz="3600" b="1" dirty="0"/>
              <a:t>4+12</a:t>
            </a:r>
          </a:p>
          <a:p>
            <a:pPr marL="457200" indent="-457200">
              <a:buAutoNum type="arabicPeriod"/>
            </a:pPr>
            <a:r>
              <a:rPr lang="fr-CH" sz="3600" b="1" dirty="0"/>
              <a:t>55+5</a:t>
            </a:r>
          </a:p>
          <a:p>
            <a:pPr marL="457200" indent="-457200">
              <a:buAutoNum type="arabicPeriod"/>
            </a:pPr>
            <a:r>
              <a:rPr lang="fr-CH" sz="3600" b="1" dirty="0"/>
              <a:t>72:8</a:t>
            </a:r>
          </a:p>
          <a:p>
            <a:pPr marL="457200" indent="-457200">
              <a:buAutoNum type="arabicPeriod"/>
            </a:pPr>
            <a:r>
              <a:rPr lang="fr-CH" sz="3600" b="1" dirty="0"/>
              <a:t>99+10</a:t>
            </a:r>
          </a:p>
          <a:p>
            <a:pPr marL="457200" indent="-457200">
              <a:buAutoNum type="arabicPeriod"/>
            </a:pPr>
            <a:r>
              <a:rPr lang="fr-CH" sz="3600" b="1" dirty="0"/>
              <a:t>28+12</a:t>
            </a:r>
          </a:p>
          <a:p>
            <a:pPr marL="457200" indent="-457200">
              <a:buAutoNum type="arabicPeriod"/>
            </a:pPr>
            <a:r>
              <a:rPr lang="fr-CH" sz="3600" b="1" dirty="0"/>
              <a:t>8x4</a:t>
            </a:r>
          </a:p>
          <a:p>
            <a:pPr marL="457200" indent="-457200">
              <a:buAutoNum type="arabicPeriod"/>
            </a:pPr>
            <a:endParaRPr lang="fr-CH" sz="3600" b="1" dirty="0"/>
          </a:p>
          <a:p>
            <a:pPr marL="457200" indent="-457200">
              <a:buAutoNum type="arabicPeriod"/>
            </a:pPr>
            <a:endParaRPr lang="fr-CH" sz="3600" b="1" dirty="0"/>
          </a:p>
          <a:p>
            <a:endParaRPr lang="fr-CH" sz="36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7AF461-FBA4-4907-A726-0B45B956F6DB}"/>
              </a:ext>
            </a:extLst>
          </p:cNvPr>
          <p:cNvSpPr txBox="1"/>
          <p:nvPr/>
        </p:nvSpPr>
        <p:spPr>
          <a:xfrm>
            <a:off x="410715" y="34652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0370EB4-4471-C67D-2FAF-4E5AE20DFA7D}"/>
              </a:ext>
            </a:extLst>
          </p:cNvPr>
          <p:cNvSpPr txBox="1"/>
          <p:nvPr/>
        </p:nvSpPr>
        <p:spPr>
          <a:xfrm>
            <a:off x="1908080" y="1518672"/>
            <a:ext cx="1650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5 fënnef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FBCD43-0DCC-AF19-3103-A0C7B4B78E71}"/>
              </a:ext>
            </a:extLst>
          </p:cNvPr>
          <p:cNvSpPr txBox="1"/>
          <p:nvPr/>
        </p:nvSpPr>
        <p:spPr>
          <a:xfrm>
            <a:off x="1908080" y="2117765"/>
            <a:ext cx="2303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16 siechzéng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0AA05C-B914-C372-3931-6C9AA14179FF}"/>
              </a:ext>
            </a:extLst>
          </p:cNvPr>
          <p:cNvSpPr txBox="1"/>
          <p:nvPr/>
        </p:nvSpPr>
        <p:spPr>
          <a:xfrm>
            <a:off x="1950204" y="2652249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60 sechszeg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068398-D19A-14D1-A335-FBDED05AC7A9}"/>
              </a:ext>
            </a:extLst>
          </p:cNvPr>
          <p:cNvSpPr txBox="1"/>
          <p:nvPr/>
        </p:nvSpPr>
        <p:spPr>
          <a:xfrm>
            <a:off x="1973883" y="3214041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9 néng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089D6F-5B4E-A2D8-B8D6-4F3294C80D2E}"/>
              </a:ext>
            </a:extLst>
          </p:cNvPr>
          <p:cNvSpPr txBox="1"/>
          <p:nvPr/>
        </p:nvSpPr>
        <p:spPr>
          <a:xfrm>
            <a:off x="2355924" y="3805112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109 honnertnéng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F1B3CC-4DF8-BD27-39CC-57E274DE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33" y="3723313"/>
            <a:ext cx="5848867" cy="313468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79DC12-75BE-8A60-431B-26CA13D534C3}"/>
              </a:ext>
            </a:extLst>
          </p:cNvPr>
          <p:cNvSpPr txBox="1"/>
          <p:nvPr/>
        </p:nvSpPr>
        <p:spPr>
          <a:xfrm>
            <a:off x="9564460" y="0"/>
            <a:ext cx="616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https://stock.adobe.com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82C5EC-5889-C600-E817-D1BB9F63290F}"/>
              </a:ext>
            </a:extLst>
          </p:cNvPr>
          <p:cNvSpPr txBox="1"/>
          <p:nvPr/>
        </p:nvSpPr>
        <p:spPr>
          <a:xfrm>
            <a:off x="2401357" y="4382293"/>
            <a:ext cx="209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40 véierzeg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5E2AE01-D2CA-ACD1-4167-576053B8FDB5}"/>
              </a:ext>
            </a:extLst>
          </p:cNvPr>
          <p:cNvSpPr txBox="1"/>
          <p:nvPr/>
        </p:nvSpPr>
        <p:spPr>
          <a:xfrm>
            <a:off x="2401357" y="4880870"/>
            <a:ext cx="31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= 32 zweeandrësseg</a:t>
            </a:r>
          </a:p>
        </p:txBody>
      </p:sp>
    </p:spTree>
    <p:extLst>
      <p:ext uri="{BB962C8B-B14F-4D97-AF65-F5344CB8AC3E}">
        <p14:creationId xmlns:p14="http://schemas.microsoft.com/office/powerpoint/2010/main" val="1775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F44F020-7CCB-094A-A0BB-E0DA67FF959F}"/>
              </a:ext>
            </a:extLst>
          </p:cNvPr>
          <p:cNvSpPr txBox="1"/>
          <p:nvPr/>
        </p:nvSpPr>
        <p:spPr>
          <a:xfrm>
            <a:off x="-2074314" y="1279509"/>
            <a:ext cx="1593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b-LU" sz="4000" b="1" dirty="0"/>
              <a:t>Mir ziele vun 0 bis 20</a:t>
            </a:r>
            <a:endParaRPr lang="lb-LU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638D02-A68C-3149-9DFD-3C86C45867E9}"/>
              </a:ext>
            </a:extLst>
          </p:cNvPr>
          <p:cNvSpPr txBox="1"/>
          <p:nvPr/>
        </p:nvSpPr>
        <p:spPr>
          <a:xfrm>
            <a:off x="237095" y="239572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7D4518-7768-AA40-8838-3DA6BEA1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2479691"/>
            <a:ext cx="4660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916A6FF-46A4-3148-A235-5F5036840F9C}"/>
              </a:ext>
            </a:extLst>
          </p:cNvPr>
          <p:cNvSpPr txBox="1"/>
          <p:nvPr/>
        </p:nvSpPr>
        <p:spPr>
          <a:xfrm>
            <a:off x="178940" y="884616"/>
            <a:ext cx="1137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err="1">
                <a:solidFill>
                  <a:schemeClr val="accent1"/>
                </a:solidFill>
              </a:rPr>
              <a:t>Exercice</a:t>
            </a:r>
            <a:r>
              <a:rPr lang="de-DE" sz="2400" b="1" u="sng" dirty="0"/>
              <a:t>: </a:t>
            </a:r>
            <a:r>
              <a:rPr lang="de-DE" sz="2400" b="1" dirty="0"/>
              <a:t>Wat </a:t>
            </a:r>
            <a:r>
              <a:rPr lang="de-DE" sz="2400" b="1" dirty="0" err="1"/>
              <a:t>fir</a:t>
            </a:r>
            <a:r>
              <a:rPr lang="de-DE" sz="2400" b="1" dirty="0"/>
              <a:t> </a:t>
            </a:r>
            <a:r>
              <a:rPr lang="de-DE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Zuelen</a:t>
            </a:r>
            <a:r>
              <a:rPr lang="de-DE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400" b="1" dirty="0" err="1"/>
              <a:t>héiert</a:t>
            </a:r>
            <a:r>
              <a:rPr lang="de-DE" sz="2400" b="1" dirty="0"/>
              <a:t> Dir?  Schafft zu zwee! Eng </a:t>
            </a:r>
            <a:r>
              <a:rPr lang="de-DE" sz="2400" b="1" dirty="0">
                <a:solidFill>
                  <a:srgbClr val="BE3385"/>
                </a:solidFill>
              </a:rPr>
              <a:t>Persoun</a:t>
            </a:r>
            <a:r>
              <a:rPr lang="de-DE" sz="2400" b="1" dirty="0"/>
              <a:t> notéiert eng </a:t>
            </a:r>
            <a:r>
              <a:rPr lang="de-DE" sz="2400" b="1" dirty="0">
                <a:solidFill>
                  <a:srgbClr val="BE3385"/>
                </a:solidFill>
              </a:rPr>
              <a:t>Zuel</a:t>
            </a:r>
            <a:r>
              <a:rPr lang="de-DE" sz="2400" b="1" dirty="0"/>
              <a:t>, déi aner </a:t>
            </a:r>
            <a:r>
              <a:rPr lang="de-DE" sz="2400" b="1" dirty="0">
                <a:solidFill>
                  <a:srgbClr val="BE3385"/>
                </a:solidFill>
              </a:rPr>
              <a:t>Persoun</a:t>
            </a:r>
            <a:r>
              <a:rPr lang="de-DE" sz="2400" b="1" dirty="0"/>
              <a:t> nennt d‘</a:t>
            </a:r>
            <a:r>
              <a:rPr lang="de-DE" sz="2400" b="1" dirty="0">
                <a:solidFill>
                  <a:srgbClr val="BE3385"/>
                </a:solidFill>
              </a:rPr>
              <a:t>Zuel</a:t>
            </a:r>
            <a:r>
              <a:rPr lang="de-DE" sz="2400" b="1" dirty="0"/>
              <a:t> ! Dir kontrolléiert mam Buch!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509C40-926D-6D4C-A9AF-9E499F38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4867712"/>
            <a:ext cx="2847473" cy="1844386"/>
          </a:xfrm>
          <a:prstGeom prst="rect">
            <a:avLst/>
          </a:prstGeom>
        </p:spPr>
      </p:pic>
      <p:sp>
        <p:nvSpPr>
          <p:cNvPr id="10" name="Abgerundete rechteckige Legende 9">
            <a:extLst>
              <a:ext uri="{FF2B5EF4-FFF2-40B4-BE49-F238E27FC236}">
                <a16:creationId xmlns:a16="http://schemas.microsoft.com/office/drawing/2014/main" id="{70811DC9-05C2-A841-9EF4-CE4A2936F601}"/>
              </a:ext>
            </a:extLst>
          </p:cNvPr>
          <p:cNvSpPr/>
          <p:nvPr/>
        </p:nvSpPr>
        <p:spPr>
          <a:xfrm>
            <a:off x="5971085" y="4090031"/>
            <a:ext cx="2165684" cy="830997"/>
          </a:xfrm>
          <a:prstGeom prst="wedgeRoundRectCallout">
            <a:avLst>
              <a:gd name="adj1" fmla="val -21938"/>
              <a:gd name="adj2" fmla="val 79029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09F016-BFC6-C742-88FA-F291D3887F57}"/>
              </a:ext>
            </a:extLst>
          </p:cNvPr>
          <p:cNvSpPr txBox="1"/>
          <p:nvPr/>
        </p:nvSpPr>
        <p:spPr>
          <a:xfrm>
            <a:off x="6096000" y="4353094"/>
            <a:ext cx="1755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véierandrësseg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3A742F1-86EC-2040-8C67-08DD4D97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38" y="4645481"/>
            <a:ext cx="1158140" cy="6321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149C0D7-1C28-E942-BCB4-DFF6B4616DBB}"/>
              </a:ext>
            </a:extLst>
          </p:cNvPr>
          <p:cNvSpPr txBox="1"/>
          <p:nvPr/>
        </p:nvSpPr>
        <p:spPr>
          <a:xfrm>
            <a:off x="3453786" y="435309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34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53D78E-AC13-F347-84FB-031BEC8002FA}"/>
              </a:ext>
            </a:extLst>
          </p:cNvPr>
          <p:cNvSpPr txBox="1"/>
          <p:nvPr/>
        </p:nvSpPr>
        <p:spPr>
          <a:xfrm>
            <a:off x="288069" y="197125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dirty="0"/>
              <a:t>D’</a:t>
            </a:r>
            <a:r>
              <a:rPr lang="fr-CH" sz="2400" b="1" dirty="0" err="1"/>
              <a:t>Zuelen</a:t>
            </a:r>
            <a:endParaRPr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65481A-8B9C-56D2-5906-6009C103F540}"/>
              </a:ext>
            </a:extLst>
          </p:cNvPr>
          <p:cNvSpPr txBox="1"/>
          <p:nvPr/>
        </p:nvSpPr>
        <p:spPr>
          <a:xfrm>
            <a:off x="9917723" y="6189785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⏱ 10  </a:t>
            </a: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Minutten</a:t>
            </a:r>
          </a:p>
        </p:txBody>
      </p:sp>
    </p:spTree>
    <p:extLst>
      <p:ext uri="{BB962C8B-B14F-4D97-AF65-F5344CB8AC3E}">
        <p14:creationId xmlns:p14="http://schemas.microsoft.com/office/powerpoint/2010/main" val="41483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5B5CEB-6579-8448-8CB9-BC75E5DB3BD8}"/>
              </a:ext>
            </a:extLst>
          </p:cNvPr>
          <p:cNvSpPr txBox="1"/>
          <p:nvPr/>
        </p:nvSpPr>
        <p:spPr>
          <a:xfrm>
            <a:off x="391469" y="3676851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694DA8-66A0-1747-8259-F18D9999C8B8}"/>
              </a:ext>
            </a:extLst>
          </p:cNvPr>
          <p:cNvSpPr txBox="1"/>
          <p:nvPr/>
        </p:nvSpPr>
        <p:spPr>
          <a:xfrm>
            <a:off x="5082747" y="122839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693662F7-CB94-70F8-5A0D-DE5B5D77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9" t="38399" r="9833" b="4322"/>
          <a:stretch/>
        </p:blipFill>
        <p:spPr>
          <a:xfrm>
            <a:off x="709319" y="1653023"/>
            <a:ext cx="10513673" cy="52049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95B78E-1B16-C531-660A-90F2668AAE63}"/>
              </a:ext>
            </a:extLst>
          </p:cNvPr>
          <p:cNvSpPr txBox="1"/>
          <p:nvPr/>
        </p:nvSpPr>
        <p:spPr>
          <a:xfrm>
            <a:off x="311734" y="984911"/>
            <a:ext cx="11619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Verbannt d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'Zuelen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 Sot Ärem </a:t>
            </a:r>
            <a:r>
              <a:rPr lang="de-DE" sz="24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Noper 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Zuelen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 Den</a:t>
            </a:r>
            <a:r>
              <a:rPr lang="de-DE" sz="24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Noper 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lauschtert a verbannt d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'Zuelen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Lauschtert d'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Zuelen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verbannt!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56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5B5CEB-6579-8448-8CB9-BC75E5DB3BD8}"/>
              </a:ext>
            </a:extLst>
          </p:cNvPr>
          <p:cNvSpPr txBox="1"/>
          <p:nvPr/>
        </p:nvSpPr>
        <p:spPr>
          <a:xfrm>
            <a:off x="391469" y="3676851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693662F7-CB94-70F8-5A0D-DE5B5D77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9" t="38399" r="9833" b="4322"/>
          <a:stretch/>
        </p:blipFill>
        <p:spPr>
          <a:xfrm>
            <a:off x="709319" y="1653023"/>
            <a:ext cx="10513673" cy="52049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95B78E-1B16-C531-660A-90F2668AAE63}"/>
              </a:ext>
            </a:extLst>
          </p:cNvPr>
          <p:cNvSpPr txBox="1"/>
          <p:nvPr/>
        </p:nvSpPr>
        <p:spPr>
          <a:xfrm>
            <a:off x="311734" y="979045"/>
            <a:ext cx="189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993E7A"/>
                </a:solidFill>
              </a:rPr>
              <a:t>Verbesserung</a:t>
            </a:r>
          </a:p>
        </p:txBody>
      </p:sp>
    </p:spTree>
    <p:extLst>
      <p:ext uri="{BB962C8B-B14F-4D97-AF65-F5344CB8AC3E}">
        <p14:creationId xmlns:p14="http://schemas.microsoft.com/office/powerpoint/2010/main" val="10235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5B5CEB-6579-8448-8CB9-BC75E5DB3BD8}"/>
              </a:ext>
            </a:extLst>
          </p:cNvPr>
          <p:cNvSpPr txBox="1"/>
          <p:nvPr/>
        </p:nvSpPr>
        <p:spPr>
          <a:xfrm>
            <a:off x="391469" y="3676851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5C32F5-7ACC-CC48-BF21-195E8BA737F6}"/>
              </a:ext>
            </a:extLst>
          </p:cNvPr>
          <p:cNvSpPr txBox="1"/>
          <p:nvPr/>
        </p:nvSpPr>
        <p:spPr>
          <a:xfrm>
            <a:off x="89953" y="2978665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694DA8-66A0-1747-8259-F18D9999C8B8}"/>
              </a:ext>
            </a:extLst>
          </p:cNvPr>
          <p:cNvSpPr txBox="1"/>
          <p:nvPr/>
        </p:nvSpPr>
        <p:spPr>
          <a:xfrm>
            <a:off x="5082747" y="122839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0D495F-6493-286C-0582-B42F55502EC0}"/>
              </a:ext>
            </a:extLst>
          </p:cNvPr>
          <p:cNvSpPr txBox="1"/>
          <p:nvPr/>
        </p:nvSpPr>
        <p:spPr>
          <a:xfrm>
            <a:off x="311734" y="988033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Lauschtert a verbannt d'</a:t>
            </a:r>
            <a:r>
              <a:rPr lang="de-DE" sz="24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Zuelen</a:t>
            </a:r>
            <a:r>
              <a:rPr lang="de-DE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de-LU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AAD329-9448-5F67-7CC6-EC9FA0F1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01" y="1594299"/>
            <a:ext cx="5756910" cy="49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0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F33491-3649-EC41-8295-B9797A887308}"/>
              </a:ext>
            </a:extLst>
          </p:cNvPr>
          <p:cNvSpPr txBox="1"/>
          <p:nvPr/>
        </p:nvSpPr>
        <p:spPr>
          <a:xfrm>
            <a:off x="311734" y="292863"/>
            <a:ext cx="113088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H" sz="2400" b="1" u="sng" dirty="0"/>
              <a:t>D’</a:t>
            </a:r>
            <a:r>
              <a:rPr lang="fr-CH" sz="2400" b="1" u="sng" dirty="0" err="1"/>
              <a:t>Zuelen</a:t>
            </a:r>
            <a:endParaRPr sz="2400" b="1" u="sng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5B5CEB-6579-8448-8CB9-BC75E5DB3BD8}"/>
              </a:ext>
            </a:extLst>
          </p:cNvPr>
          <p:cNvSpPr txBox="1"/>
          <p:nvPr/>
        </p:nvSpPr>
        <p:spPr>
          <a:xfrm>
            <a:off x="391469" y="3676851"/>
            <a:ext cx="4619470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694DA8-66A0-1747-8259-F18D9999C8B8}"/>
              </a:ext>
            </a:extLst>
          </p:cNvPr>
          <p:cNvSpPr txBox="1"/>
          <p:nvPr/>
        </p:nvSpPr>
        <p:spPr>
          <a:xfrm>
            <a:off x="5082747" y="1228397"/>
            <a:ext cx="6245811" cy="1896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0D495F-6493-286C-0582-B42F55502EC0}"/>
              </a:ext>
            </a:extLst>
          </p:cNvPr>
          <p:cNvSpPr txBox="1"/>
          <p:nvPr/>
        </p:nvSpPr>
        <p:spPr>
          <a:xfrm>
            <a:off x="159539" y="890143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de-DE" sz="2400">
                <a:solidFill>
                  <a:srgbClr val="993E7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Verbesserung</a:t>
            </a:r>
            <a:endParaRPr lang="de-LU" sz="1800">
              <a:solidFill>
                <a:srgbClr val="993E7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E69B3BAC-0E1E-8DA9-B539-7C1B86FD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9" y="1452714"/>
            <a:ext cx="5936461" cy="515943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36A8C3F-8D0A-D544-2561-954B789D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79" y="2051232"/>
            <a:ext cx="5499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Macintosh PowerPoint</Application>
  <PresentationFormat>Breitbild</PresentationFormat>
  <Paragraphs>208</Paragraphs>
  <Slides>38</Slides>
  <Notes>24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FEYDER Tessy</dc:creator>
  <cp:lastModifiedBy>FEYDER Tessy</cp:lastModifiedBy>
  <cp:revision>20</cp:revision>
  <dcterms:created xsi:type="dcterms:W3CDTF">2021-10-11T14:57:21Z</dcterms:created>
  <dcterms:modified xsi:type="dcterms:W3CDTF">2025-03-18T10:53:43Z</dcterms:modified>
</cp:coreProperties>
</file>